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310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19/05/2026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19/05/2026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19/05/2026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19/05/2026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19/05/2026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19/05/2026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49AB-94A4-4F91-A65C-241DC0994AB4}" type="datetimeFigureOut">
              <a:rPr lang="pt-BR" smtClean="0"/>
              <a:pPr/>
              <a:t>19/05/2026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60648" y="251520"/>
            <a:ext cx="29523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Título do Trabalho</a:t>
            </a:r>
          </a:p>
          <a:p>
            <a:endParaRPr lang="pt-BR" sz="1600" dirty="0"/>
          </a:p>
          <a:p>
            <a:r>
              <a:rPr lang="pt-BR" sz="1200" dirty="0"/>
              <a:t>AUTORES</a:t>
            </a:r>
            <a:br>
              <a:rPr lang="pt-BR" sz="1200" dirty="0"/>
            </a:br>
            <a:endParaRPr lang="pt-BR" sz="1200" dirty="0"/>
          </a:p>
          <a:p>
            <a:r>
              <a:rPr lang="pt-BR" sz="1200" baseline="30000" dirty="0"/>
              <a:t>INSTITUIÇÕES</a:t>
            </a:r>
            <a:endParaRPr lang="pt-BR" sz="1200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8FAAC83-1A81-4551-B2A0-BF9F19F13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705" y="5948199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2049" name="Imagem 1">
            <a:extLst>
              <a:ext uri="{FF2B5EF4-FFF2-40B4-BE49-F238E27FC236}">
                <a16:creationId xmlns:a16="http://schemas.microsoft.com/office/drawing/2014/main" id="{07C8D888-258D-4770-AE20-D9FACA88A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674" y="7380312"/>
            <a:ext cx="1717678" cy="94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2D4589-A19D-491A-BF70-137E0ECCA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3097" y="8316416"/>
            <a:ext cx="266429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1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SOCIEDADE BRASILEIRA</a:t>
            </a:r>
            <a:br>
              <a:rPr kumimoji="0" lang="pt-BR" altLang="pt-BR" sz="11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t-BR" altLang="pt-BR" sz="11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ENDOCRINOLOGIA E METABOLOGIA</a:t>
            </a:r>
            <a:endParaRPr kumimoji="0" lang="pt-BR" altLang="pt-BR" sz="11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1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 PARAÍBA</a:t>
            </a:r>
            <a:endParaRPr kumimoji="0" lang="pt-BR" altLang="pt-BR" sz="11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ACD08ED-3F09-91D5-A9BD-988B755233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278" y="182694"/>
            <a:ext cx="1309074" cy="11387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15</Words>
  <Application>Microsoft Office PowerPoint</Application>
  <PresentationFormat>Apresentação na tela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Financeiro</dc:creator>
  <cp:lastModifiedBy>Lígia Cristina Lopes De Farias</cp:lastModifiedBy>
  <cp:revision>14</cp:revision>
  <dcterms:created xsi:type="dcterms:W3CDTF">2017-03-23T20:36:22Z</dcterms:created>
  <dcterms:modified xsi:type="dcterms:W3CDTF">2026-05-19T12:48:22Z</dcterms:modified>
</cp:coreProperties>
</file>