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670550" cy="10080625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5" userDrawn="1">
          <p15:clr>
            <a:srgbClr val="A4A3A4"/>
          </p15:clr>
        </p15:guide>
        <p15:guide id="2" pos="17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2933" y="154"/>
      </p:cViewPr>
      <p:guideLst>
        <p:guide orient="horz" pos="3175"/>
        <p:guide pos="17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5291" y="3131530"/>
            <a:ext cx="4819968" cy="2160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0583" y="5712354"/>
            <a:ext cx="3969385" cy="25761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8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4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2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0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8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6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7934" y="6477735"/>
            <a:ext cx="4819968" cy="2002124"/>
          </a:xfrm>
        </p:spPr>
        <p:txBody>
          <a:bodyPr anchor="t"/>
          <a:lstStyle>
            <a:lvl1pPr algn="l">
              <a:defRPr sz="3308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47934" y="4272600"/>
            <a:ext cx="4819968" cy="2205136"/>
          </a:xfrm>
        </p:spPr>
        <p:txBody>
          <a:bodyPr anchor="b"/>
          <a:lstStyle>
            <a:lvl1pPr marL="0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83527" y="2352148"/>
            <a:ext cx="2504493" cy="6652746"/>
          </a:xfrm>
        </p:spPr>
        <p:txBody>
          <a:bodyPr/>
          <a:lstStyle>
            <a:lvl1pPr>
              <a:defRPr sz="2315"/>
            </a:lvl1pPr>
            <a:lvl2pPr>
              <a:defRPr sz="1985"/>
            </a:lvl2pPr>
            <a:lvl3pPr>
              <a:defRPr sz="1654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882530" y="2352148"/>
            <a:ext cx="2504493" cy="6652746"/>
          </a:xfrm>
        </p:spPr>
        <p:txBody>
          <a:bodyPr/>
          <a:lstStyle>
            <a:lvl1pPr>
              <a:defRPr sz="2315"/>
            </a:lvl1pPr>
            <a:lvl2pPr>
              <a:defRPr sz="1985"/>
            </a:lvl2pPr>
            <a:lvl3pPr>
              <a:defRPr sz="1654"/>
            </a:lvl3pPr>
            <a:lvl4pPr>
              <a:defRPr sz="1488"/>
            </a:lvl4pPr>
            <a:lvl5pPr>
              <a:defRPr sz="1488"/>
            </a:lvl5pPr>
            <a:lvl6pPr>
              <a:defRPr sz="1488"/>
            </a:lvl6pPr>
            <a:lvl7pPr>
              <a:defRPr sz="1488"/>
            </a:lvl7pPr>
            <a:lvl8pPr>
              <a:defRPr sz="1488"/>
            </a:lvl8pPr>
            <a:lvl9pPr>
              <a:defRPr sz="1488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3528" y="2256474"/>
            <a:ext cx="2505478" cy="940391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83528" y="3196864"/>
            <a:ext cx="2505478" cy="5808028"/>
          </a:xfrm>
        </p:spPr>
        <p:txBody>
          <a:bodyPr/>
          <a:lstStyle>
            <a:lvl1pPr>
              <a:defRPr sz="1985"/>
            </a:lvl1pPr>
            <a:lvl2pPr>
              <a:defRPr sz="1654"/>
            </a:lvl2pPr>
            <a:lvl3pPr>
              <a:defRPr sz="1488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880561" y="2256474"/>
            <a:ext cx="2506462" cy="940391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880561" y="3196864"/>
            <a:ext cx="2506462" cy="5808028"/>
          </a:xfrm>
        </p:spPr>
        <p:txBody>
          <a:bodyPr/>
          <a:lstStyle>
            <a:lvl1pPr>
              <a:defRPr sz="1985"/>
            </a:lvl1pPr>
            <a:lvl2pPr>
              <a:defRPr sz="1654"/>
            </a:lvl2pPr>
            <a:lvl3pPr>
              <a:defRPr sz="1488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3528" y="401359"/>
            <a:ext cx="1865572" cy="1708106"/>
          </a:xfrm>
        </p:spPr>
        <p:txBody>
          <a:bodyPr anchor="b"/>
          <a:lstStyle>
            <a:lvl1pPr algn="l">
              <a:defRPr sz="1654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17028" y="401359"/>
            <a:ext cx="3169995" cy="8603535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5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83528" y="2109465"/>
            <a:ext cx="1865572" cy="6895429"/>
          </a:xfrm>
        </p:spPr>
        <p:txBody>
          <a:bodyPr/>
          <a:lstStyle>
            <a:lvl1pPr marL="0" indent="0">
              <a:buNone/>
              <a:defRPr sz="1158"/>
            </a:lvl1pPr>
            <a:lvl2pPr marL="378059" indent="0">
              <a:buNone/>
              <a:defRPr sz="992"/>
            </a:lvl2pPr>
            <a:lvl3pPr marL="756117" indent="0">
              <a:buNone/>
              <a:defRPr sz="827"/>
            </a:lvl3pPr>
            <a:lvl4pPr marL="1134176" indent="0">
              <a:buNone/>
              <a:defRPr sz="744"/>
            </a:lvl4pPr>
            <a:lvl5pPr marL="1512235" indent="0">
              <a:buNone/>
              <a:defRPr sz="744"/>
            </a:lvl5pPr>
            <a:lvl6pPr marL="1890293" indent="0">
              <a:buNone/>
              <a:defRPr sz="744"/>
            </a:lvl6pPr>
            <a:lvl7pPr marL="2268352" indent="0">
              <a:buNone/>
              <a:defRPr sz="744"/>
            </a:lvl7pPr>
            <a:lvl8pPr marL="2646411" indent="0">
              <a:buNone/>
              <a:defRPr sz="744"/>
            </a:lvl8pPr>
            <a:lvl9pPr marL="3024469" indent="0">
              <a:buNone/>
              <a:defRPr sz="744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1467" y="7056438"/>
            <a:ext cx="3402330" cy="833053"/>
          </a:xfrm>
        </p:spPr>
        <p:txBody>
          <a:bodyPr anchor="b"/>
          <a:lstStyle>
            <a:lvl1pPr algn="l">
              <a:defRPr sz="1654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11467" y="900722"/>
            <a:ext cx="3402330" cy="6048375"/>
          </a:xfrm>
        </p:spPr>
        <p:txBody>
          <a:bodyPr/>
          <a:lstStyle>
            <a:lvl1pPr marL="0" indent="0">
              <a:buNone/>
              <a:defRPr sz="2646"/>
            </a:lvl1pPr>
            <a:lvl2pPr marL="378059" indent="0">
              <a:buNone/>
              <a:defRPr sz="2315"/>
            </a:lvl2pPr>
            <a:lvl3pPr marL="756117" indent="0">
              <a:buNone/>
              <a:defRPr sz="1985"/>
            </a:lvl3pPr>
            <a:lvl4pPr marL="1134176" indent="0">
              <a:buNone/>
              <a:defRPr sz="1654"/>
            </a:lvl4pPr>
            <a:lvl5pPr marL="1512235" indent="0">
              <a:buNone/>
              <a:defRPr sz="1654"/>
            </a:lvl5pPr>
            <a:lvl6pPr marL="1890293" indent="0">
              <a:buNone/>
              <a:defRPr sz="1654"/>
            </a:lvl6pPr>
            <a:lvl7pPr marL="2268352" indent="0">
              <a:buNone/>
              <a:defRPr sz="1654"/>
            </a:lvl7pPr>
            <a:lvl8pPr marL="2646411" indent="0">
              <a:buNone/>
              <a:defRPr sz="1654"/>
            </a:lvl8pPr>
            <a:lvl9pPr marL="3024469" indent="0">
              <a:buNone/>
              <a:defRPr sz="1654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11467" y="7889491"/>
            <a:ext cx="3402330" cy="1183072"/>
          </a:xfrm>
        </p:spPr>
        <p:txBody>
          <a:bodyPr/>
          <a:lstStyle>
            <a:lvl1pPr marL="0" indent="0">
              <a:buNone/>
              <a:defRPr sz="1158"/>
            </a:lvl1pPr>
            <a:lvl2pPr marL="378059" indent="0">
              <a:buNone/>
              <a:defRPr sz="992"/>
            </a:lvl2pPr>
            <a:lvl3pPr marL="756117" indent="0">
              <a:buNone/>
              <a:defRPr sz="827"/>
            </a:lvl3pPr>
            <a:lvl4pPr marL="1134176" indent="0">
              <a:buNone/>
              <a:defRPr sz="744"/>
            </a:lvl4pPr>
            <a:lvl5pPr marL="1512235" indent="0">
              <a:buNone/>
              <a:defRPr sz="744"/>
            </a:lvl5pPr>
            <a:lvl6pPr marL="1890293" indent="0">
              <a:buNone/>
              <a:defRPr sz="744"/>
            </a:lvl6pPr>
            <a:lvl7pPr marL="2268352" indent="0">
              <a:buNone/>
              <a:defRPr sz="744"/>
            </a:lvl7pPr>
            <a:lvl8pPr marL="2646411" indent="0">
              <a:buNone/>
              <a:defRPr sz="744"/>
            </a:lvl8pPr>
            <a:lvl9pPr marL="3024469" indent="0">
              <a:buNone/>
              <a:defRPr sz="744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111149" y="403694"/>
            <a:ext cx="1275874" cy="86012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83528" y="403694"/>
            <a:ext cx="3733112" cy="86012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83528" y="403693"/>
            <a:ext cx="5103495" cy="1680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3528" y="2352148"/>
            <a:ext cx="5103495" cy="665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283528" y="9343247"/>
            <a:ext cx="1323128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937438" y="9343247"/>
            <a:ext cx="179567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063894" y="9343247"/>
            <a:ext cx="1323128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56117" rtl="0" eaLnBrk="1" latinLnBrk="0" hangingPunct="1">
        <a:spcBef>
          <a:spcPct val="0"/>
        </a:spcBef>
        <a:buNone/>
        <a:defRPr sz="363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544" indent="-283544" algn="l" defTabSz="756117" rtl="0" eaLnBrk="1" latinLnBrk="0" hangingPunct="1">
        <a:spcBef>
          <a:spcPct val="20000"/>
        </a:spcBef>
        <a:buFont typeface="Arial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14345" indent="-236287" algn="l" defTabSz="756117" rtl="0" eaLnBrk="1" latinLnBrk="0" hangingPunct="1">
        <a:spcBef>
          <a:spcPct val="20000"/>
        </a:spcBef>
        <a:buFont typeface="Arial" pitchFamily="34" charset="0"/>
        <a:buChar char="–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945147" indent="-189029" algn="l" defTabSz="756117" rtl="0" eaLnBrk="1" latinLnBrk="0" hangingPunct="1">
        <a:spcBef>
          <a:spcPct val="20000"/>
        </a:spcBef>
        <a:buFont typeface="Arial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323205" indent="-189029" algn="l" defTabSz="756117" rtl="0" eaLnBrk="1" latinLnBrk="0" hangingPunct="1">
        <a:spcBef>
          <a:spcPct val="20000"/>
        </a:spcBef>
        <a:buFont typeface="Arial" pitchFamily="34" charset="0"/>
        <a:buChar char="–"/>
        <a:defRPr sz="1654" kern="1200">
          <a:solidFill>
            <a:schemeClr val="tx1"/>
          </a:solidFill>
          <a:latin typeface="+mn-lt"/>
          <a:ea typeface="+mn-ea"/>
          <a:cs typeface="+mn-cs"/>
        </a:defRPr>
      </a:lvl4pPr>
      <a:lvl5pPr marL="1701264" indent="-189029" algn="l" defTabSz="756117" rtl="0" eaLnBrk="1" latinLnBrk="0" hangingPunct="1">
        <a:spcBef>
          <a:spcPct val="20000"/>
        </a:spcBef>
        <a:buFont typeface="Arial" pitchFamily="34" charset="0"/>
        <a:buChar char="»"/>
        <a:defRPr sz="1654" kern="1200">
          <a:solidFill>
            <a:schemeClr val="tx1"/>
          </a:solidFill>
          <a:latin typeface="+mn-lt"/>
          <a:ea typeface="+mn-ea"/>
          <a:cs typeface="+mn-cs"/>
        </a:defRPr>
      </a:lvl5pPr>
      <a:lvl6pPr marL="2079323" indent="-189029" algn="l" defTabSz="756117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6pPr>
      <a:lvl7pPr marL="2457381" indent="-189029" algn="l" defTabSz="756117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7pPr>
      <a:lvl8pPr marL="2835440" indent="-189029" algn="l" defTabSz="756117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8pPr>
      <a:lvl9pPr marL="3213499" indent="-189029" algn="l" defTabSz="756117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5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117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176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235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293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352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411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469" algn="l" defTabSz="75611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15517" y="116342"/>
            <a:ext cx="2441138" cy="95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23" b="1" dirty="0"/>
              <a:t>Título do Trabalho</a:t>
            </a:r>
          </a:p>
          <a:p>
            <a:endParaRPr lang="pt-BR" sz="1323" dirty="0"/>
          </a:p>
          <a:p>
            <a:r>
              <a:rPr lang="pt-BR" sz="992" dirty="0"/>
              <a:t>AUTORES</a:t>
            </a:r>
            <a:br>
              <a:rPr lang="pt-BR" sz="992" dirty="0"/>
            </a:br>
            <a:endParaRPr lang="pt-BR" sz="992" dirty="0"/>
          </a:p>
          <a:p>
            <a:r>
              <a:rPr lang="pt-BR" sz="992" baseline="30000" dirty="0"/>
              <a:t>INSTITUIÇÕES</a:t>
            </a:r>
            <a:endParaRPr lang="pt-BR" sz="992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8FAAC83-1A81-4551-B2A0-BF9F19F13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703" y="6214583"/>
            <a:ext cx="152755" cy="30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5607" tIns="37804" rIns="75607" bIns="37804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1488"/>
          </a:p>
        </p:txBody>
      </p:sp>
      <p:pic>
        <p:nvPicPr>
          <p:cNvPr id="2049" name="Imagem 1">
            <a:extLst>
              <a:ext uri="{FF2B5EF4-FFF2-40B4-BE49-F238E27FC236}">
                <a16:creationId xmlns:a16="http://schemas.microsoft.com/office/drawing/2014/main" id="{07C8D888-258D-4770-AE20-D9FACA88A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435" y="8944940"/>
            <a:ext cx="908120" cy="49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2D4589-A19D-491A-BF70-137E0ECCA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5315" y="9442540"/>
            <a:ext cx="3384376" cy="39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5607" tIns="37804" rIns="75607" bIns="37804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7561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SOCIEDADE BRASILEIRA</a:t>
            </a:r>
            <a:br>
              <a:rPr lang="pt-BR" altLang="pt-BR" sz="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ENDOCRINOLOGIA E METABOLOGIA</a:t>
            </a:r>
            <a:endParaRPr lang="pt-BR" altLang="pt-BR" sz="7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 defTabSz="7561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7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PARAÍBA</a:t>
            </a:r>
            <a:endParaRPr lang="pt-BR" altLang="pt-BR" sz="7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ACD08ED-3F09-91D5-A9BD-988B75523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23" y="143768"/>
            <a:ext cx="1082410" cy="9415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15</Words>
  <Application>Microsoft Office PowerPoint</Application>
  <PresentationFormat>Personalizar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Isadora Macedo</cp:lastModifiedBy>
  <cp:revision>16</cp:revision>
  <dcterms:created xsi:type="dcterms:W3CDTF">2017-03-23T20:36:22Z</dcterms:created>
  <dcterms:modified xsi:type="dcterms:W3CDTF">2026-09-15T21:52:43Z</dcterms:modified>
</cp:coreProperties>
</file>